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3"/>
    <p:sldId id="262" r:id="rId4"/>
    <p:sldId id="257" r:id="rId5"/>
    <p:sldId id="258" r:id="rId6"/>
    <p:sldId id="259" r:id="rId7"/>
    <p:sldId id="260" r:id="rId8"/>
    <p:sldId id="261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4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b="1">
                <a:solidFill>
                  <a:schemeClr val="tx1"/>
                </a:solidFill>
                <a:latin typeface="Comic Sans MS" panose="030F0702030302020204" charset="0"/>
                <a:cs typeface="Comic Sans MS" panose="030F0702030302020204" charset="0"/>
              </a:rPr>
              <a:t> Шагаа - ыдыктыг байырлалывыс!</a:t>
            </a:r>
            <a:endParaRPr lang="ru-RU" altLang="en-US" b="1">
              <a:solidFill>
                <a:schemeClr val="tx1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pic>
        <p:nvPicPr>
          <p:cNvPr id="6" name="Замещающее содержимое 5" descr="1612772744_shagaa-kartinka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1354455" y="1931670"/>
            <a:ext cx="4450080" cy="3154680"/>
          </a:xfrm>
          <a:prstGeom prst="rect">
            <a:avLst/>
          </a:prstGeom>
        </p:spPr>
      </p:pic>
      <p:pic>
        <p:nvPicPr>
          <p:cNvPr id="7" name="Замещающее содержимое 6" descr="images (2)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9040" y="1931670"/>
            <a:ext cx="4476115" cy="3100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sz="4000" b="1">
                <a:latin typeface="Comic Sans MS" panose="030F0702030302020204" charset="0"/>
                <a:cs typeface="Comic Sans MS" panose="030F0702030302020204" charset="0"/>
              </a:rPr>
              <a:t>Тевектээри</a:t>
            </a:r>
            <a:endParaRPr lang="ru-RU" altLang="en-US" sz="4000" b="1">
              <a:latin typeface="Comic Sans MS" panose="030F0702030302020204" charset="0"/>
              <a:cs typeface="Comic Sans MS" panose="030F0702030302020204" charset="0"/>
            </a:endParaRPr>
          </a:p>
        </p:txBody>
      </p:sp>
      <p:pic>
        <p:nvPicPr>
          <p:cNvPr id="5" name="Замещающая рамка рисунка 4" descr="images (7)"/>
          <p:cNvPicPr>
            <a:picLocks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5723255" y="508635"/>
            <a:ext cx="4180205" cy="5081905"/>
          </a:xfrm>
          <a:prstGeom prst="rect">
            <a:avLst/>
          </a:prstGeom>
        </p:spPr>
      </p:pic>
      <p:sp>
        <p:nvSpPr>
          <p:cNvPr id="4" name="Замещающий текст 3"/>
          <p:cNvSpPr>
            <a:spLocks noGrp="1"/>
          </p:cNvSpPr>
          <p:nvPr>
            <p:ph type="body" sz="half" idx="2"/>
          </p:nvPr>
        </p:nvSpPr>
        <p:spPr/>
        <p:txBody>
          <a:bodyPr/>
          <a:p>
            <a:pPr>
              <a:buNone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Шагаа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хүнү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мѳѳрейлиг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,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None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Адыг-чарыш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маргылдаалыг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None/>
            </a:pP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Чадан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адаал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багдан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кагаал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,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None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Адааннажып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тевек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тевээл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endParaRPr lang="ru-RU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430" y="187960"/>
            <a:ext cx="5111115" cy="2349500"/>
          </a:xfrm>
        </p:spPr>
        <p:txBody>
          <a:bodyPr/>
          <a:p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Тыва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чонум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тывынгыр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чон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,</a:t>
            </a:r>
            <a:br>
              <a:rPr lang="ru-RU" sz="2000" dirty="0" smtClean="0">
                <a:latin typeface="Comic Sans MS" panose="030F0702030302020204" charset="0"/>
                <a:cs typeface="Comic Sans MS" panose="030F0702030302020204" charset="0"/>
              </a:rPr>
            </a:b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Дынгылдайлап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ойнап-хѳглээр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br>
              <a:rPr lang="ru-RU" sz="2000" dirty="0" smtClean="0">
                <a:latin typeface="Comic Sans MS" panose="030F0702030302020204" charset="0"/>
                <a:cs typeface="Comic Sans MS" panose="030F0702030302020204" charset="0"/>
              </a:rPr>
            </a:b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Тывызыктап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маргыжаалам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,</a:t>
            </a:r>
            <a:br>
              <a:rPr lang="ru-RU" sz="2000" dirty="0" smtClean="0">
                <a:latin typeface="Comic Sans MS" panose="030F0702030302020204" charset="0"/>
                <a:cs typeface="Comic Sans MS" panose="030F0702030302020204" charset="0"/>
              </a:rPr>
            </a:b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Тыпаан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кижи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догааштырзын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!</a:t>
            </a:r>
            <a:endParaRPr lang="ru-RU" altLang="en-US" sz="2000" dirty="0" smtClean="0">
              <a:latin typeface="Comic Sans MS" panose="030F0702030302020204" charset="0"/>
              <a:cs typeface="Comic Sans MS" panose="030F0702030302020204" charset="0"/>
              <a:sym typeface="+mn-ea"/>
            </a:endParaRPr>
          </a:p>
        </p:txBody>
      </p:sp>
      <p:sp>
        <p:nvSpPr>
          <p:cNvPr id="4" name="Замещающий текст 3"/>
          <p:cNvSpPr>
            <a:spLocks noGrp="1"/>
          </p:cNvSpPr>
          <p:nvPr>
            <p:ph type="body" sz="half" idx="2"/>
          </p:nvPr>
        </p:nvSpPr>
        <p:spPr>
          <a:xfrm>
            <a:off x="6777355" y="3790950"/>
            <a:ext cx="5149215" cy="207835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Үлегер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сѳсте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нүгүл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чок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endParaRPr lang="ru-RU" sz="2000" dirty="0" smtClean="0">
              <a:latin typeface="Comic Sans MS" panose="030F0702030302020204" charset="0"/>
              <a:cs typeface="Comic Sans MS" panose="030F0702030302020204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Үер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сугда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байлаң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чок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endParaRPr lang="ru-RU" sz="2000" dirty="0" smtClean="0">
              <a:latin typeface="Comic Sans MS" panose="030F0702030302020204" charset="0"/>
              <a:cs typeface="Comic Sans MS" panose="030F0702030302020204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Үлегер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домактардан</a:t>
            </a:r>
            <a:endParaRPr lang="ru-RU" sz="2000" dirty="0" smtClean="0">
              <a:latin typeface="Comic Sans MS" panose="030F0702030302020204" charset="0"/>
              <a:cs typeface="Comic Sans MS" panose="030F0702030302020204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Угаады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кааптаалыңар</a:t>
            </a:r>
            <a:r>
              <a:rPr lang="ru-RU" sz="2000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, че!</a:t>
            </a:r>
            <a:endParaRPr lang="ru-RU" sz="2000" dirty="0">
              <a:latin typeface="Comic Sans MS" panose="030F0702030302020204" charset="0"/>
              <a:cs typeface="Comic Sans MS" panose="030F0702030302020204" charset="0"/>
            </a:endParaRPr>
          </a:p>
          <a:p>
            <a:endParaRPr lang="ru-RU" altLang="en-US" sz="2000" dirty="0">
              <a:latin typeface="Comic Sans MS" panose="030F0702030302020204" charset="0"/>
              <a:cs typeface="Comic Sans MS" panose="030F0702030302020204" charset="0"/>
            </a:endParaRPr>
          </a:p>
        </p:txBody>
      </p:sp>
      <p:pic>
        <p:nvPicPr>
          <p:cNvPr id="5" name="Picture 2" descr="http://cs312821.vk.me/v312821167/760a/UHUlspsFcT4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1" cstate="email"/>
          <a:stretch>
            <a:fillRect/>
          </a:stretch>
        </p:blipFill>
        <p:spPr bwMode="auto">
          <a:xfrm>
            <a:off x="5851525" y="0"/>
            <a:ext cx="6340475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cs312821.vk.me/v312821167/760a/UHUlspsFcT4.jpg"/>
          <p:cNvPicPr>
            <a:picLocks noChangeAspect="1" noChangeArrowheads="1"/>
          </p:cNvPicPr>
          <p:nvPr/>
        </p:nvPicPr>
        <p:blipFill>
          <a:blip r:embed="rId1" cstate="email"/>
          <a:stretch>
            <a:fillRect/>
          </a:stretch>
        </p:blipFill>
        <p:spPr bwMode="auto">
          <a:xfrm>
            <a:off x="0" y="2637155"/>
            <a:ext cx="5758180" cy="422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Кажыктаары</a:t>
            </a:r>
            <a:endParaRPr lang="ru-RU" altLang="en-US" b="1">
              <a:latin typeface="Comic Sans MS" panose="030F0702030302020204" charset="0"/>
              <a:cs typeface="Comic Sans MS" panose="030F0702030302020204" charset="0"/>
            </a:endParaRPr>
          </a:p>
        </p:txBody>
      </p:sp>
      <p:pic>
        <p:nvPicPr>
          <p:cNvPr id="7" name="Содержимое 4" descr="http://123.kazakh.ru/upload/blog/eb1/3.jpg"/>
          <p:cNvPicPr>
            <a:picLocks noChangeAspect="1"/>
          </p:cNvPicPr>
          <p:nvPr>
            <p:ph type="pic"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929505" y="528320"/>
            <a:ext cx="3648075" cy="3065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мещающий текст 8"/>
          <p:cNvSpPr>
            <a:spLocks noGrp="1"/>
          </p:cNvSpPr>
          <p:nvPr>
            <p:ph type="body" sz="half" idx="2"/>
          </p:nvPr>
        </p:nvSpPr>
        <p:spPr>
          <a:xfrm>
            <a:off x="651510" y="1540510"/>
            <a:ext cx="4164965" cy="4328795"/>
          </a:xfrm>
        </p:spPr>
        <p:txBody>
          <a:bodyPr/>
          <a:p>
            <a:pPr>
              <a:buFont typeface="Wingdings" panose="05000000000000000000" pitchFamily="2" charset="2"/>
              <a:buChar char="Ø"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Кажыкты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дүжүрүп кагары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;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Кажыкты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хожулап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кагары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адары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;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Кажык-биле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аът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чарыштырары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;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Кажыкты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чыттырып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кагары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;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endParaRPr lang="ru-RU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</p:txBody>
      </p:sp>
      <p:pic>
        <p:nvPicPr>
          <p:cNvPr id="10" name="Содержимое 4" descr="H:\bluetooth\IMG_20180211_184244.jpg"/>
          <p:cNvPicPr>
            <a:picLocks noGr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118284" y="2936528"/>
            <a:ext cx="2643780" cy="2932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6" name="Изображение 5" descr="images (9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1220" y="1438275"/>
            <a:ext cx="7879080" cy="44075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5" name="Изображение 4" descr="images (5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4310" y="318135"/>
            <a:ext cx="4519930" cy="2668270"/>
          </a:xfrm>
          <a:prstGeom prst="rect">
            <a:avLst/>
          </a:prstGeom>
        </p:spPr>
      </p:pic>
      <p:pic>
        <p:nvPicPr>
          <p:cNvPr id="2" name="Изображение 1" descr="689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80" y="3380740"/>
            <a:ext cx="6164580" cy="2712720"/>
          </a:xfrm>
          <a:prstGeom prst="rect">
            <a:avLst/>
          </a:prstGeom>
        </p:spPr>
      </p:pic>
      <p:pic>
        <p:nvPicPr>
          <p:cNvPr id="3" name="Изображение 2" descr="Без названия (3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6805" y="318135"/>
            <a:ext cx="4665980" cy="26689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Тыва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чонум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чанчылдары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Тывызыксыг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аажок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чараш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Шаандан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тура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чаңчыл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болган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Шагаа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деп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бир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байырлал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бар.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Шагаа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дээрге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тыва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чоннуң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Чаагай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сүзүк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чаңчылы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-дыр.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Айның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чаазын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хүннүң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эртенин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Алгап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йѳрээн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dirty="0" err="1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байыры</a:t>
            </a:r>
            <a: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  <a:t>-дыр.</a:t>
            </a:r>
            <a:br>
              <a:rPr lang="ru-RU" dirty="0" smtClean="0">
                <a:latin typeface="Comic Sans MS" panose="030F0702030302020204" charset="0"/>
                <a:cs typeface="Comic Sans MS" panose="030F0702030302020204" charset="0"/>
                <a:sym typeface="+mn-ea"/>
              </a:rPr>
            </a:br>
            <a:endParaRPr lang="ru-RU" altLang="en-US"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5580"/>
            <a:ext cx="10515600" cy="6398895"/>
          </a:xfrm>
          <a:blipFill rotWithShape="1">
            <a:blip r:embed="rId1"/>
            <a:stretch>
              <a:fillRect/>
            </a:stretch>
          </a:blipFill>
        </p:spPr>
        <p:txBody>
          <a:bodyPr/>
          <a:p>
            <a:r>
              <a:rPr lang="ru-RU" altLang="en-US" sz="1200"/>
              <a:t>.</a:t>
            </a:r>
            <a:endParaRPr lang="ru-RU" alt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2" descr="C:\Users\Администратор\Pictures\2019-01-30 2\2 001.jp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1318260" y="311150"/>
            <a:ext cx="9633585" cy="62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Изображение 1" descr="images (1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3280" y="418465"/>
            <a:ext cx="10363835" cy="59010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>
                <a:latin typeface="Comic Sans MS" panose="030F0702030302020204" charset="0"/>
                <a:cs typeface="Comic Sans MS" panose="030F0702030302020204" charset="0"/>
              </a:rPr>
              <a:t>Шагаанын ёзулалдары</a:t>
            </a:r>
            <a:endParaRPr lang="ru-RU" altLang="en-US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Саң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салыры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чалама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баглаары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чажыг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чажары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болгаш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йѳрээл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салыры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чалбарыыры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ак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харга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арыгланып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кактаныры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чуңгулаары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мѳѳрейлиг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оюннар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ойнаары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,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Шагаа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дою </a:t>
            </a:r>
            <a:r>
              <a:rPr lang="ru-RU" sz="4400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кылыры</a:t>
            </a:r>
            <a:r>
              <a:rPr lang="ru-RU" sz="4400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.</a:t>
            </a:r>
            <a:endParaRPr lang="ru-RU" sz="4400" dirty="0">
              <a:solidFill>
                <a:srgbClr val="FF000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algn="ctr"/>
            <a:endParaRPr lang="ru-RU" altLang="en-US" sz="4400" dirty="0">
              <a:solidFill>
                <a:srgbClr val="FF0000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6" name="Изображение 5" descr="images (13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0860" y="526415"/>
            <a:ext cx="6050280" cy="1280160"/>
          </a:xfrm>
          <a:prstGeom prst="rect">
            <a:avLst/>
          </a:prstGeom>
        </p:spPr>
      </p:pic>
      <p:pic>
        <p:nvPicPr>
          <p:cNvPr id="7" name="Изображение 6" descr="images (14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320" y="2049780"/>
            <a:ext cx="4011930" cy="3844290"/>
          </a:xfrm>
          <a:prstGeom prst="rect">
            <a:avLst/>
          </a:prstGeom>
        </p:spPr>
      </p:pic>
      <p:pic>
        <p:nvPicPr>
          <p:cNvPr id="8" name="Изображение 7" descr="images (4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3780" y="2049780"/>
            <a:ext cx="4203065" cy="38442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ru-RU" i="1" dirty="0" err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Ш</a:t>
            </a:r>
            <a:r>
              <a:rPr lang="ru-RU" i="1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агааның</a:t>
            </a:r>
            <a:r>
              <a:rPr lang="ru-RU" i="1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оюннары</a:t>
            </a:r>
            <a:r>
              <a:rPr lang="ru-RU" i="1" dirty="0" smtClean="0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:</a:t>
            </a:r>
            <a:endParaRPr lang="ru-RU" altLang="en-US"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Аскак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–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кадай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», 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Согур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- Аза»;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Тевек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Улустуң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аас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чогаалының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биче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хевирлеринге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мѳѳрейлежири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Чинчи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чажырары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Кажык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Хуреш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», 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Хурежип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ойнаары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»;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«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Аржыыл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кагары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», «Баг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кагары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charset="0"/>
                <a:cs typeface="Comic Sans MS" panose="030F0702030302020204" charset="0"/>
                <a:sym typeface="+mn-ea"/>
              </a:rPr>
              <a:t>»…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  <a:p>
            <a:endParaRPr lang="ru-RU" alt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1024</Words>
  <Application>WPS Presentation</Application>
  <PresentationFormat>宽屏</PresentationFormat>
  <Paragraphs>48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SimSun</vt:lpstr>
      <vt:lpstr>Wingdings</vt:lpstr>
      <vt:lpstr>Calibri Light</vt:lpstr>
      <vt:lpstr>Comic Sans MS</vt:lpstr>
      <vt:lpstr>Microsoft YaHei</vt:lpstr>
      <vt:lpstr>Arial Unicode MS</vt:lpstr>
      <vt:lpstr>Calibri</vt:lpstr>
      <vt:lpstr>Times New Roman</vt:lpstr>
      <vt:lpstr>Sitka Banner</vt:lpstr>
      <vt:lpstr>Segoe UI Semilight</vt:lpstr>
      <vt:lpstr>Trebuchet MS</vt:lpstr>
      <vt:lpstr>Sitka Display</vt:lpstr>
      <vt:lpstr>Yu Gothic</vt:lpstr>
      <vt:lpstr>Verdana</vt:lpstr>
      <vt:lpstr>Office Theme</vt:lpstr>
      <vt:lpstr> Шагаа - ыдыктыг байырлалывыс!</vt:lpstr>
      <vt:lpstr>PowerPoint 演示文稿</vt:lpstr>
      <vt:lpstr>Тыва чонум чанчылдары Тывызыксыг аажок чараш. Шаандан тура чаңчыл болган Шагаа деп бир байырлал бар. Шагаа дээрге тыва чоннуң Чаагай сүзүк, чаңчылы-дыр. Айның чаазын, хүннүң эртенин Алгап йѳрээн байыры-дыр. </vt:lpstr>
      <vt:lpstr>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1655093</cp:lastModifiedBy>
  <cp:revision>3</cp:revision>
  <dcterms:created xsi:type="dcterms:W3CDTF">2022-02-01T13:32:00Z</dcterms:created>
  <dcterms:modified xsi:type="dcterms:W3CDTF">2022-02-01T14:57:49Z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1049-11.2.0.10463</vt:lpwstr>
  </property>
  <property fmtid="{D5CDD505-2E9C-101B-9397-08002B2CF9AE}" pid="3" name="ICV">
    <vt:lpwstr>36FAB76A882B4C1A82A8BD07337CA847</vt:lpwstr>
  </property>
</Properties>
</file>